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  <p:sldId id="280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E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4FC5C6CA-FF4A-0BA3-7AA4-7A51CBE2A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AE1E-E434-41C6-A5B9-E7BECB9B0217}" type="datetimeFigureOut">
              <a:rPr lang="it-IT" smtClean="0"/>
              <a:t>17/01/2026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1B07D424-2C76-D5BC-846F-4B65F8664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A445FCBC-2693-9381-9554-01C88B27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0DC9-74AF-4A1F-9FAF-5E2451CC5D42}" type="slidenum">
              <a:rPr lang="it-IT" smtClean="0"/>
              <a:t>‹N›</a:t>
            </a:fld>
            <a:endParaRPr lang="it-IT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9769A282-1EEB-7263-93F7-86FA401B0CB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88" y="-1"/>
            <a:ext cx="12190412" cy="6996701"/>
          </a:xfrm>
          <a:prstGeom prst="rect">
            <a:avLst/>
          </a:prstGeom>
          <a:solidFill>
            <a:srgbClr val="EFEEDB"/>
          </a:solidFill>
          <a:ln w="25400" algn="ctr">
            <a:solidFill>
              <a:srgbClr val="EFEED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C523850C-A8CC-9663-C7BE-651883F8D4A6}"/>
              </a:ext>
            </a:extLst>
          </p:cNvPr>
          <p:cNvSpPr txBox="1"/>
          <p:nvPr userDrawn="1"/>
        </p:nvSpPr>
        <p:spPr>
          <a:xfrm>
            <a:off x="3046287" y="2761577"/>
            <a:ext cx="6096000" cy="1034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lnSpc>
                <a:spcPct val="119000"/>
              </a:lnSpc>
              <a:spcAft>
                <a:spcPts val="600"/>
              </a:spcAft>
              <a:buNone/>
            </a:pPr>
            <a:r>
              <a:rPr lang="it-IT" sz="3600" b="1" kern="1400" dirty="0">
                <a:ln>
                  <a:noFill/>
                </a:ln>
                <a:solidFill>
                  <a:srgbClr val="FFFFFF"/>
                </a:solidFill>
                <a:effectLst/>
                <a:latin typeface="Biancoenero Regular" panose="020B0503020000020003" pitchFamily="34" charset="0"/>
              </a:rPr>
              <a:t>2 aprile 2026</a:t>
            </a:r>
            <a:endParaRPr lang="it-IT" sz="12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indent="0" algn="l">
              <a:lnSpc>
                <a:spcPct val="119000"/>
              </a:lnSpc>
              <a:spcAft>
                <a:spcPts val="600"/>
              </a:spcAft>
              <a:buNone/>
            </a:pPr>
            <a:r>
              <a:rPr lang="it-IT" sz="12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xmlns="" id="{21D5B1AE-5E8E-AEB5-1B3C-BE6D3C3DD3BA}"/>
              </a:ext>
            </a:extLst>
          </p:cNvPr>
          <p:cNvGrpSpPr/>
          <p:nvPr userDrawn="1"/>
        </p:nvGrpSpPr>
        <p:grpSpPr>
          <a:xfrm>
            <a:off x="838200" y="132318"/>
            <a:ext cx="10564984" cy="5491608"/>
            <a:chOff x="838200" y="132318"/>
            <a:chExt cx="10564984" cy="5491608"/>
          </a:xfrm>
        </p:grpSpPr>
        <p:pic>
          <p:nvPicPr>
            <p:cNvPr id="6" name="Immagine 5">
              <a:extLst>
                <a:ext uri="{FF2B5EF4-FFF2-40B4-BE49-F238E27FC236}">
                  <a16:creationId xmlns:a16="http://schemas.microsoft.com/office/drawing/2014/main" xmlns="" id="{E8B4DD26-B53C-17D3-BD07-424FBA194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838200" y="132318"/>
              <a:ext cx="10564984" cy="5491608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7" name="CasellaDiTesto 6">
              <a:extLst>
                <a:ext uri="{FF2B5EF4-FFF2-40B4-BE49-F238E27FC236}">
                  <a16:creationId xmlns:a16="http://schemas.microsoft.com/office/drawing/2014/main" xmlns="" id="{C2395BC4-160E-3F5E-7EA5-58E0535BF206}"/>
                </a:ext>
              </a:extLst>
            </p:cNvPr>
            <p:cNvSpPr txBox="1"/>
            <p:nvPr userDrawn="1"/>
          </p:nvSpPr>
          <p:spPr>
            <a:xfrm>
              <a:off x="1828800" y="1819428"/>
              <a:ext cx="8327254" cy="14591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indent="0" algn="ctr">
                <a:lnSpc>
                  <a:spcPct val="119000"/>
                </a:lnSpc>
                <a:spcAft>
                  <a:spcPts val="600"/>
                </a:spcAft>
                <a:buNone/>
              </a:pPr>
              <a:r>
                <a:rPr lang="it-IT" sz="4800" b="1" kern="1400" dirty="0">
                  <a:ln>
                    <a:noFill/>
                  </a:ln>
                  <a:solidFill>
                    <a:srgbClr val="063D71"/>
                  </a:solidFill>
                  <a:effectLst/>
                  <a:latin typeface="Biancoenero Regular" panose="020B0503020000020003" pitchFamily="34" charset="0"/>
                </a:rPr>
                <a:t>#iopensoinbluINTRECCI</a:t>
              </a:r>
              <a:endParaRPr lang="it-IT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endParaRPr>
            </a:p>
            <a:p>
              <a:pPr marL="0" marR="0" indent="0" algn="l">
                <a:lnSpc>
                  <a:spcPct val="119000"/>
                </a:lnSpc>
                <a:spcAft>
                  <a:spcPts val="600"/>
                </a:spcAft>
                <a:buNone/>
              </a:pPr>
              <a:r>
                <a:rPr lang="it-IT" sz="2400" kern="140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 </a:t>
              </a:r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xmlns="" id="{BFAD4154-2691-3091-FB48-C6DDAE6A0CF3}"/>
                </a:ext>
              </a:extLst>
            </p:cNvPr>
            <p:cNvSpPr txBox="1"/>
            <p:nvPr userDrawn="1"/>
          </p:nvSpPr>
          <p:spPr>
            <a:xfrm>
              <a:off x="1590602" y="2982390"/>
              <a:ext cx="9007365" cy="18386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indent="0" algn="ctr">
                <a:lnSpc>
                  <a:spcPct val="119000"/>
                </a:lnSpc>
                <a:spcAft>
                  <a:spcPts val="600"/>
                </a:spcAft>
                <a:buNone/>
              </a:pPr>
              <a:r>
                <a:rPr lang="it-IT" sz="3200" b="1" kern="1400" dirty="0">
                  <a:ln>
                    <a:noFill/>
                  </a:ln>
                  <a:solidFill>
                    <a:srgbClr val="FFFFFF"/>
                  </a:solidFill>
                  <a:effectLst/>
                  <a:latin typeface="Biancoenero Bold" pitchFamily="50" charset="0"/>
                </a:rPr>
                <a:t>Giornata Mondiale </a:t>
              </a:r>
              <a:endParaRPr lang="it-IT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endParaRPr>
            </a:p>
            <a:p>
              <a:pPr marL="0" marR="0" indent="0" algn="ctr">
                <a:lnSpc>
                  <a:spcPct val="119000"/>
                </a:lnSpc>
                <a:spcAft>
                  <a:spcPts val="600"/>
                </a:spcAft>
                <a:buNone/>
              </a:pPr>
              <a:r>
                <a:rPr lang="it-IT" sz="3200" b="1" kern="1400" dirty="0">
                  <a:ln>
                    <a:noFill/>
                  </a:ln>
                  <a:solidFill>
                    <a:srgbClr val="FFFFFF"/>
                  </a:solidFill>
                  <a:effectLst/>
                  <a:latin typeface="Biancoenero Bold" pitchFamily="50" charset="0"/>
                </a:rPr>
                <a:t>per la Consapevolezza dell’Autismo</a:t>
              </a:r>
              <a:r>
                <a:rPr lang="it-IT" sz="4000" b="1" kern="1400" dirty="0">
                  <a:ln>
                    <a:noFill/>
                  </a:ln>
                  <a:solidFill>
                    <a:srgbClr val="FFFFFF"/>
                  </a:solidFill>
                  <a:effectLst/>
                  <a:latin typeface="Biancoenero Bold" pitchFamily="50" charset="0"/>
                </a:rPr>
                <a:t>   </a:t>
              </a:r>
              <a:endParaRPr lang="it-IT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endParaRPr>
            </a:p>
            <a:p>
              <a:pPr marL="0" marR="0" indent="0" algn="l">
                <a:lnSpc>
                  <a:spcPct val="119000"/>
                </a:lnSpc>
                <a:spcAft>
                  <a:spcPts val="600"/>
                </a:spcAft>
                <a:buNone/>
              </a:pPr>
              <a:r>
                <a:rPr lang="it-IT" sz="1600" kern="140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 </a:t>
              </a:r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E568DD08-CD4A-0E89-C7D2-60805BA5B6E5}"/>
              </a:ext>
            </a:extLst>
          </p:cNvPr>
          <p:cNvSpPr txBox="1"/>
          <p:nvPr userDrawn="1"/>
        </p:nvSpPr>
        <p:spPr>
          <a:xfrm>
            <a:off x="3316966" y="6123341"/>
            <a:ext cx="5554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800" b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TEMPLATE</a:t>
            </a:r>
          </a:p>
        </p:txBody>
      </p:sp>
      <p:pic>
        <p:nvPicPr>
          <p:cNvPr id="10" name="Immagine 9" descr="Immagine che contiene testo, Carattere, Elementi grafici, logo&#10;&#10;Il contenuto generato dall'IA potrebbe non essere corretto.">
            <a:extLst>
              <a:ext uri="{FF2B5EF4-FFF2-40B4-BE49-F238E27FC236}">
                <a16:creationId xmlns:a16="http://schemas.microsoft.com/office/drawing/2014/main" xmlns="" id="{401EB480-DA30-996B-B273-D04C8C9113E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41" y="183646"/>
            <a:ext cx="1191821" cy="392943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xmlns="" id="{F4BCFF34-A73B-5028-1D2E-B1092B00CC60}"/>
              </a:ext>
            </a:extLst>
          </p:cNvPr>
          <p:cNvSpPr txBox="1"/>
          <p:nvPr userDrawn="1"/>
        </p:nvSpPr>
        <p:spPr>
          <a:xfrm>
            <a:off x="9869488" y="183646"/>
            <a:ext cx="2322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#iopensoilbluINTRECCI</a:t>
            </a:r>
          </a:p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2 aprile 2026</a:t>
            </a:r>
          </a:p>
        </p:txBody>
      </p:sp>
    </p:spTree>
    <p:extLst>
      <p:ext uri="{BB962C8B-B14F-4D97-AF65-F5344CB8AC3E}">
        <p14:creationId xmlns:p14="http://schemas.microsoft.com/office/powerpoint/2010/main" val="1573038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bg>
      <p:bgPr>
        <a:solidFill>
          <a:srgbClr val="EFEE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mmagine che contiene testo, Carattere, Elementi grafici, logo&#10;&#10;Il contenuto generato dall'IA potrebbe non essere corretto.">
            <a:extLst>
              <a:ext uri="{FF2B5EF4-FFF2-40B4-BE49-F238E27FC236}">
                <a16:creationId xmlns:a16="http://schemas.microsoft.com/office/drawing/2014/main" xmlns="" id="{DE127EB4-574A-2563-7B69-5F44A645D9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41" y="183646"/>
            <a:ext cx="1191821" cy="392943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6D90D202-E637-FB45-DC87-B178F5F144C8}"/>
              </a:ext>
            </a:extLst>
          </p:cNvPr>
          <p:cNvSpPr txBox="1"/>
          <p:nvPr userDrawn="1"/>
        </p:nvSpPr>
        <p:spPr>
          <a:xfrm>
            <a:off x="9869488" y="183646"/>
            <a:ext cx="2322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#iopensoilbluINTRECCI</a:t>
            </a:r>
          </a:p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2 aprile 2026</a:t>
            </a:r>
          </a:p>
        </p:txBody>
      </p:sp>
    </p:spTree>
    <p:extLst>
      <p:ext uri="{BB962C8B-B14F-4D97-AF65-F5344CB8AC3E}">
        <p14:creationId xmlns:p14="http://schemas.microsoft.com/office/powerpoint/2010/main" val="818576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rgbClr val="EFEE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AC6D670-CBB5-9CD7-1301-738B0B5BF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5FEB1BE1-2FDB-C7B5-7F70-F8CFC78FE8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B1FE5AD-855E-644B-96BB-B0491779B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6DAF-5318-4359-88E7-B06806DB8941}" type="datetimeFigureOut">
              <a:rPr lang="it-IT" smtClean="0"/>
              <a:t>17/01/2026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45346CF-58E3-AD38-3AAA-186BF0F7D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81D26F63-C084-CCF5-6803-D997B5151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5E6D-4C68-4257-8731-6D9A4070EE61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 descr="Immagine che contiene testo, Carattere, Elementi grafici, logo&#10;&#10;Il contenuto generato dall'IA potrebbe non essere corretto.">
            <a:extLst>
              <a:ext uri="{FF2B5EF4-FFF2-40B4-BE49-F238E27FC236}">
                <a16:creationId xmlns:a16="http://schemas.microsoft.com/office/drawing/2014/main" xmlns="" id="{B6C4E86F-9A44-BCC0-D72E-A418CC9A07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41" y="183646"/>
            <a:ext cx="1191821" cy="392943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7764A977-EF6F-BB2E-635C-9C054FAC11AB}"/>
              </a:ext>
            </a:extLst>
          </p:cNvPr>
          <p:cNvSpPr txBox="1"/>
          <p:nvPr userDrawn="1"/>
        </p:nvSpPr>
        <p:spPr>
          <a:xfrm>
            <a:off x="9869488" y="183646"/>
            <a:ext cx="2322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#iopensoilbluINTRECCI</a:t>
            </a:r>
          </a:p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2 aprile 2026</a:t>
            </a:r>
          </a:p>
        </p:txBody>
      </p:sp>
    </p:spTree>
    <p:extLst>
      <p:ext uri="{BB962C8B-B14F-4D97-AF65-F5344CB8AC3E}">
        <p14:creationId xmlns:p14="http://schemas.microsoft.com/office/powerpoint/2010/main" val="20331789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rgbClr val="EFEE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957B14B-7292-2979-6E0D-3EC9CB1D0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AC4BA71F-BF93-06A3-BCBE-68DB3F0A2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62F63F1-4E35-DAA2-7C44-EC25CEA80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6DAF-5318-4359-88E7-B06806DB8941}" type="datetimeFigureOut">
              <a:rPr lang="it-IT" smtClean="0"/>
              <a:t>17/01/2026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EE222076-188F-D9E8-817A-88891C4B2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6CF3DE2F-FAAD-7EA1-7E79-6904A9E54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5E6D-4C68-4257-8731-6D9A4070EE61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 descr="Immagine che contiene testo, Carattere, Elementi grafici, logo&#10;&#10;Il contenuto generato dall'IA potrebbe non essere corretto.">
            <a:extLst>
              <a:ext uri="{FF2B5EF4-FFF2-40B4-BE49-F238E27FC236}">
                <a16:creationId xmlns:a16="http://schemas.microsoft.com/office/drawing/2014/main" xmlns="" id="{785FC207-0F9C-9A76-9EBA-22F5582FC56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41" y="183646"/>
            <a:ext cx="1191821" cy="392943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E4578928-212D-9CF0-46B8-23970B1CCB17}"/>
              </a:ext>
            </a:extLst>
          </p:cNvPr>
          <p:cNvSpPr txBox="1"/>
          <p:nvPr userDrawn="1"/>
        </p:nvSpPr>
        <p:spPr>
          <a:xfrm>
            <a:off x="9869488" y="183646"/>
            <a:ext cx="2322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#iopensoilbluINTRECCI</a:t>
            </a:r>
          </a:p>
          <a:p>
            <a:pPr algn="ctr"/>
            <a:r>
              <a:rPr lang="it-IT" sz="1000" b="1" i="1" kern="1400" dirty="0">
                <a:ln>
                  <a:noFill/>
                </a:ln>
                <a:solidFill>
                  <a:srgbClr val="063D71"/>
                </a:solidFill>
                <a:effectLst/>
                <a:latin typeface="Biancoenero Regular" panose="020B0503020000020003" pitchFamily="34" charset="0"/>
                <a:ea typeface="+mn-ea"/>
                <a:cs typeface="+mn-cs"/>
              </a:rPr>
              <a:t>2 aprile 2026</a:t>
            </a:r>
          </a:p>
        </p:txBody>
      </p:sp>
    </p:spTree>
    <p:extLst>
      <p:ext uri="{BB962C8B-B14F-4D97-AF65-F5344CB8AC3E}">
        <p14:creationId xmlns:p14="http://schemas.microsoft.com/office/powerpoint/2010/main" val="2645852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DE1E9EC3-DEB9-9B39-85A8-EC592E0FE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06C3B09-ECC6-AABA-E934-365E29493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9D7E7C17-8EFA-78B3-7A41-EEBDAF5DD4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126DAF-5318-4359-88E7-B06806DB8941}" type="datetimeFigureOut">
              <a:rPr lang="it-IT" smtClean="0"/>
              <a:t>17/01/2026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254ED7E-1A92-2B32-94A8-711398F062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0D4F2AC6-A586-C78C-0B10-1A25DE702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8C5E6D-4C68-4257-8731-6D9A4070EE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431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5" r:id="rId2"/>
    <p:sldLayoutId id="2147483649" r:id="rId3"/>
    <p:sldLayoutId id="214748365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E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4428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2">
            <a:extLst>
              <a:ext uri="{FF2B5EF4-FFF2-40B4-BE49-F238E27FC236}">
                <a16:creationId xmlns:a16="http://schemas.microsoft.com/office/drawing/2014/main" xmlns="" id="{0F8377E4-EB0D-B614-4FAB-2A4BD6D44E54}"/>
              </a:ext>
            </a:extLst>
          </p:cNvPr>
          <p:cNvSpPr txBox="1">
            <a:spLocks/>
          </p:cNvSpPr>
          <p:nvPr/>
        </p:nvSpPr>
        <p:spPr>
          <a:xfrm>
            <a:off x="459321" y="6111500"/>
            <a:ext cx="3679029" cy="643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1800" dirty="0">
                <a:latin typeface="Biancoenero Regular" panose="020B0503020000020003" pitchFamily="34" charset="0"/>
              </a:rPr>
              <a:t>ISTITUTO: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800" dirty="0">
                <a:latin typeface="Biancoenero Regular" panose="020B0503020000020003" pitchFamily="34" charset="0"/>
              </a:rPr>
              <a:t>_____________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5F1B9585-4AEA-73A1-1654-FFC1366CCD3E}"/>
              </a:ext>
            </a:extLst>
          </p:cNvPr>
          <p:cNvSpPr txBox="1">
            <a:spLocks/>
          </p:cNvSpPr>
          <p:nvPr/>
        </p:nvSpPr>
        <p:spPr>
          <a:xfrm>
            <a:off x="4551664" y="6114349"/>
            <a:ext cx="3584000" cy="643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>
                <a:latin typeface="Biancoenero Regular" panose="020B0503020000020003" pitchFamily="34" charset="0"/>
              </a:rPr>
              <a:t>PLESSO: </a:t>
            </a:r>
          </a:p>
          <a:p>
            <a:r>
              <a:rPr lang="it-IT" sz="1800" dirty="0">
                <a:latin typeface="Biancoenero Regular" panose="020B0503020000020003" pitchFamily="34" charset="0"/>
              </a:rPr>
              <a:t>_____________</a:t>
            </a: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xmlns="" id="{2DBB103A-9757-A9EE-A4CD-9550B4CC4501}"/>
              </a:ext>
            </a:extLst>
          </p:cNvPr>
          <p:cNvSpPr txBox="1">
            <a:spLocks/>
          </p:cNvSpPr>
          <p:nvPr/>
        </p:nvSpPr>
        <p:spPr>
          <a:xfrm>
            <a:off x="9313631" y="6111500"/>
            <a:ext cx="2336077" cy="643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>
                <a:latin typeface="Biancoenero Regular" panose="020B0503020000020003" pitchFamily="34" charset="0"/>
              </a:rPr>
              <a:t>CLASSE-SEZIONE: </a:t>
            </a:r>
          </a:p>
          <a:p>
            <a:r>
              <a:rPr lang="it-IT" sz="1800" dirty="0">
                <a:latin typeface="Biancoenero Regular" panose="020B0503020000020003" pitchFamily="34" charset="0"/>
              </a:rPr>
              <a:t>_____________</a:t>
            </a:r>
          </a:p>
        </p:txBody>
      </p:sp>
    </p:spTree>
    <p:extLst>
      <p:ext uri="{BB962C8B-B14F-4D97-AF65-F5344CB8AC3E}">
        <p14:creationId xmlns:p14="http://schemas.microsoft.com/office/powerpoint/2010/main" val="229692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2">
            <a:extLst>
              <a:ext uri="{FF2B5EF4-FFF2-40B4-BE49-F238E27FC236}">
                <a16:creationId xmlns:a16="http://schemas.microsoft.com/office/drawing/2014/main" xmlns="" id="{0F2A4B9B-9449-497E-97C7-A9F53F223FA9}"/>
              </a:ext>
            </a:extLst>
          </p:cNvPr>
          <p:cNvSpPr txBox="1">
            <a:spLocks/>
          </p:cNvSpPr>
          <p:nvPr/>
        </p:nvSpPr>
        <p:spPr>
          <a:xfrm>
            <a:off x="459321" y="6111500"/>
            <a:ext cx="3679029" cy="643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1800" dirty="0">
                <a:latin typeface="Biancoenero Regular" panose="020B0503020000020003" pitchFamily="34" charset="0"/>
              </a:rPr>
              <a:t>ISTITUTO: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1800" dirty="0">
                <a:latin typeface="Biancoenero Regular" panose="020B0503020000020003" pitchFamily="34" charset="0"/>
              </a:rPr>
              <a:t>_____________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596507DA-7ACD-45C4-7BB4-BE2DD38D5E60}"/>
              </a:ext>
            </a:extLst>
          </p:cNvPr>
          <p:cNvSpPr txBox="1">
            <a:spLocks/>
          </p:cNvSpPr>
          <p:nvPr/>
        </p:nvSpPr>
        <p:spPr>
          <a:xfrm>
            <a:off x="4551664" y="6114349"/>
            <a:ext cx="3584000" cy="643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>
                <a:latin typeface="Biancoenero Regular" panose="020B0503020000020003" pitchFamily="34" charset="0"/>
              </a:rPr>
              <a:t>PLESSO: </a:t>
            </a:r>
          </a:p>
          <a:p>
            <a:r>
              <a:rPr lang="it-IT" sz="1800" dirty="0">
                <a:latin typeface="Biancoenero Regular" panose="020B0503020000020003" pitchFamily="34" charset="0"/>
              </a:rPr>
              <a:t>_____________</a:t>
            </a: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xmlns="" id="{81C16EA9-1536-8F1C-6BF1-BEE53F5BA165}"/>
              </a:ext>
            </a:extLst>
          </p:cNvPr>
          <p:cNvSpPr txBox="1">
            <a:spLocks/>
          </p:cNvSpPr>
          <p:nvPr/>
        </p:nvSpPr>
        <p:spPr>
          <a:xfrm>
            <a:off x="9313631" y="6111500"/>
            <a:ext cx="2336077" cy="643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>
                <a:latin typeface="Biancoenero Regular" panose="020B0503020000020003" pitchFamily="34" charset="0"/>
              </a:rPr>
              <a:t>CLASSE-SEZIONE: </a:t>
            </a:r>
          </a:p>
          <a:p>
            <a:r>
              <a:rPr lang="it-IT" sz="1800" dirty="0">
                <a:latin typeface="Biancoenero Regular" panose="020B0503020000020003" pitchFamily="34" charset="0"/>
              </a:rPr>
              <a:t>_____________</a:t>
            </a:r>
          </a:p>
        </p:txBody>
      </p:sp>
    </p:spTree>
    <p:extLst>
      <p:ext uri="{BB962C8B-B14F-4D97-AF65-F5344CB8AC3E}">
        <p14:creationId xmlns:p14="http://schemas.microsoft.com/office/powerpoint/2010/main" val="16032393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Biancoenero Bold</vt:lpstr>
      <vt:lpstr>Biancoenero Regular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Claudia Munaro</dc:creator>
  <cp:lastModifiedBy>ilariapiascopece@gmail.com</cp:lastModifiedBy>
  <cp:revision>3</cp:revision>
  <dcterms:created xsi:type="dcterms:W3CDTF">2026-01-13T14:40:49Z</dcterms:created>
  <dcterms:modified xsi:type="dcterms:W3CDTF">2026-01-17T09:15:19Z</dcterms:modified>
</cp:coreProperties>
</file>